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presProps" Target="presProps.xml"/>
  <Relationship Id="rId11" Type="http://schemas.openxmlformats.org/officeDocument/2006/relationships/viewProps" Target="viewProps.xml"/>
  <Relationship Id="rId12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2613759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resentation-00011.pn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resentation-00022.pn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resentation-00033.pn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resentation-00044.pn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resentation-00055.pn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resentation-00066.png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resentation-00077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-94384"/>
          <a:ext cx="9144000" cy="6973166"/>
          <a:chOff x="0" y="-94384"/>
          <a:chExt cx="9144000" cy="6973166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4384"/>
            <a:ext cx="9144000" cy="70675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-94384"/>
          <a:ext cx="9144000" cy="6973166"/>
          <a:chOff x="0" y="-94384"/>
          <a:chExt cx="9144000" cy="6973166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4384"/>
            <a:ext cx="9144000" cy="70675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-94384"/>
          <a:ext cx="9144000" cy="6973166"/>
          <a:chOff x="0" y="-94384"/>
          <a:chExt cx="9144000" cy="6973166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4384"/>
            <a:ext cx="9144000" cy="70675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-94384"/>
          <a:ext cx="9144000" cy="6973166"/>
          <a:chOff x="0" y="-94384"/>
          <a:chExt cx="9144000" cy="6973166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4384"/>
            <a:ext cx="9144000" cy="70675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-94384"/>
          <a:ext cx="9144000" cy="6973166"/>
          <a:chOff x="0" y="-94384"/>
          <a:chExt cx="9144000" cy="6973166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4384"/>
            <a:ext cx="9144000" cy="70675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-94384"/>
          <a:ext cx="9144000" cy="6973166"/>
          <a:chOff x="0" y="-94384"/>
          <a:chExt cx="9144000" cy="6973166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4384"/>
            <a:ext cx="9144000" cy="70675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-94384"/>
          <a:ext cx="9144000" cy="6973166"/>
          <a:chOff x="0" y="-94384"/>
          <a:chExt cx="9144000" cy="6973166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4384"/>
            <a:ext cx="9144000" cy="70675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7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2019-10-29T14:34:42Z</dcterms:created>
  <dcterms:modified xsi:type="dcterms:W3CDTF">2019-10-29T14:34:42Z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